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61" r:id="rId5"/>
    <p:sldId id="259" r:id="rId6"/>
    <p:sldId id="258" r:id="rId7"/>
    <p:sldId id="260" r:id="rId8"/>
    <p:sldId id="264" r:id="rId9"/>
    <p:sldId id="265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-9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8B2A-51EC-4F2C-AC0B-DCD59078B7D7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5535-0FA7-4982-96EB-CE70795BC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41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8B2A-51EC-4F2C-AC0B-DCD59078B7D7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5535-0FA7-4982-96EB-CE70795BC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65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8B2A-51EC-4F2C-AC0B-DCD59078B7D7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5535-0FA7-4982-96EB-CE70795BC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13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8B2A-51EC-4F2C-AC0B-DCD59078B7D7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5535-0FA7-4982-96EB-CE70795BC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28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8B2A-51EC-4F2C-AC0B-DCD59078B7D7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5535-0FA7-4982-96EB-CE70795BC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7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8B2A-51EC-4F2C-AC0B-DCD59078B7D7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5535-0FA7-4982-96EB-CE70795BC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45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8B2A-51EC-4F2C-AC0B-DCD59078B7D7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5535-0FA7-4982-96EB-CE70795BC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85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8B2A-51EC-4F2C-AC0B-DCD59078B7D7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5535-0FA7-4982-96EB-CE70795BC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59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8B2A-51EC-4F2C-AC0B-DCD59078B7D7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5535-0FA7-4982-96EB-CE70795BC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28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8B2A-51EC-4F2C-AC0B-DCD59078B7D7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5535-0FA7-4982-96EB-CE70795BC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67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8B2A-51EC-4F2C-AC0B-DCD59078B7D7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5535-0FA7-4982-96EB-CE70795BC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54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D8B2A-51EC-4F2C-AC0B-DCD59078B7D7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B5535-0FA7-4982-96EB-CE70795BC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92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KẾT QUẢ SỰ LỚN LÊN CỦA HẠT É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580" y="1891463"/>
            <a:ext cx="6120839" cy="496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65343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762" y="1825625"/>
            <a:ext cx="9836475" cy="4351338"/>
          </a:xfrm>
        </p:spPr>
      </p:pic>
      <p:sp>
        <p:nvSpPr>
          <p:cNvPr id="4" name="Rectangle 3"/>
          <p:cNvSpPr/>
          <p:nvPr/>
        </p:nvSpPr>
        <p:spPr>
          <a:xfrm>
            <a:off x="2611780" y="71299"/>
            <a:ext cx="73623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CẢM ƠN CÔ,CÁC BẠN </a:t>
            </a:r>
            <a:b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CHÚC CÁC BẠN HỌC TỐT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903188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574">
              <a:srgbClr val="E6F0F9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165" y="0"/>
            <a:ext cx="5635398" cy="684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156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574">
              <a:srgbClr val="E6F0F9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68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0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574">
              <a:srgbClr val="E6F0F9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39" y="0"/>
            <a:ext cx="5143499" cy="6858000"/>
          </a:xfrm>
        </p:spPr>
      </p:pic>
    </p:spTree>
    <p:extLst>
      <p:ext uri="{BB962C8B-B14F-4D97-AF65-F5344CB8AC3E}">
        <p14:creationId xmlns:p14="http://schemas.microsoft.com/office/powerpoint/2010/main" val="321533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574">
              <a:srgbClr val="E6F0F9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630" y="0"/>
            <a:ext cx="5143499" cy="6858000"/>
          </a:xfrm>
        </p:spPr>
      </p:pic>
    </p:spTree>
    <p:extLst>
      <p:ext uri="{BB962C8B-B14F-4D97-AF65-F5344CB8AC3E}">
        <p14:creationId xmlns:p14="http://schemas.microsoft.com/office/powerpoint/2010/main" val="354335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574">
              <a:srgbClr val="E6F0F9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27" y="0"/>
            <a:ext cx="5264833" cy="7019778"/>
          </a:xfr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520055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574">
              <a:srgbClr val="E6F0F9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900" y="0"/>
            <a:ext cx="5143499" cy="6858000"/>
          </a:xfrm>
        </p:spPr>
      </p:pic>
    </p:spTree>
    <p:extLst>
      <p:ext uri="{BB962C8B-B14F-4D97-AF65-F5344CB8AC3E}">
        <p14:creationId xmlns:p14="http://schemas.microsoft.com/office/powerpoint/2010/main" val="278159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0112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846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12</Words>
  <Application>Microsoft Office PowerPoint</Application>
  <PresentationFormat>Custom</PresentationFormat>
  <Paragraphs>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KẾT QUẢ SỰ LỚN LÊN CỦA HẠT 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5</cp:revision>
  <dcterms:created xsi:type="dcterms:W3CDTF">2018-03-20T11:01:27Z</dcterms:created>
  <dcterms:modified xsi:type="dcterms:W3CDTF">2018-03-22T00:28:51Z</dcterms:modified>
</cp:coreProperties>
</file>